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6594C-E8BF-412F-957A-7CA5F4228951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05B6E-98A1-4823-8F8F-BD07B047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These are the Days of Daniel</a:t>
            </a:r>
            <a:br>
              <a:rPr lang="en-US" dirty="0" smtClean="0"/>
            </a:br>
            <a:r>
              <a:rPr lang="en-US" sz="3100" dirty="0" smtClean="0"/>
              <a:t>Bethesda Cathedral, February 24, 2013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000" dirty="0" smtClean="0"/>
              <a:t>1) What is God Speaking to Bethesda Cathedral?</a:t>
            </a:r>
          </a:p>
          <a:p>
            <a:endParaRPr lang="en-US" sz="3000" dirty="0" smtClean="0"/>
          </a:p>
          <a:p>
            <a:endParaRPr lang="en-US" dirty="0" smtClean="0"/>
          </a:p>
          <a:p>
            <a:r>
              <a:rPr lang="en-US" dirty="0" smtClean="0"/>
              <a:t>2) What is God Speaking to the World?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3) Keys and Instruction from Book of Daniel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 Consecrated Life</a:t>
            </a:r>
            <a:br>
              <a:rPr lang="en-US" dirty="0" smtClean="0"/>
            </a:br>
            <a:r>
              <a:rPr lang="en-US" dirty="0" smtClean="0"/>
              <a:t>Daniel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An Intentional Decision		Dan 1:8-11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400" i="1" dirty="0" smtClean="0"/>
              <a:t>Defining Holiness			Col 3:5,8,10-15</a:t>
            </a:r>
          </a:p>
          <a:p>
            <a:endParaRPr lang="en-US" dirty="0"/>
          </a:p>
          <a:p>
            <a:r>
              <a:rPr lang="en-US" dirty="0" smtClean="0"/>
              <a:t>Purpose of Fasting			Dan 1:12-16</a:t>
            </a:r>
          </a:p>
          <a:p>
            <a:endParaRPr lang="en-US" dirty="0"/>
          </a:p>
          <a:p>
            <a:r>
              <a:rPr lang="en-US" dirty="0" smtClean="0"/>
              <a:t>Fruit of Fasting			Dan 1:17-20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400" i="1" dirty="0" smtClean="0"/>
              <a:t>7 Spirits of the Lord			Isa 11:2-3</a:t>
            </a:r>
            <a:r>
              <a:rPr lang="en-US" i="1" dirty="0" smtClean="0"/>
              <a:t>			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Prophet for the Last Days</a:t>
            </a:r>
            <a:br>
              <a:rPr lang="en-US" dirty="0" smtClean="0"/>
            </a:br>
            <a:r>
              <a:rPr lang="en-US" dirty="0" smtClean="0"/>
              <a:t>Daniel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An Impossible Command</a:t>
            </a:r>
            <a:r>
              <a:rPr lang="en-US" dirty="0" smtClean="0"/>
              <a:t>		</a:t>
            </a:r>
            <a:r>
              <a:rPr lang="en-US" dirty="0" smtClean="0"/>
              <a:t>Dan 2:1-9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is not a man</a:t>
            </a:r>
            <a:r>
              <a:rPr lang="en-US" dirty="0" smtClean="0"/>
              <a:t>		</a:t>
            </a:r>
            <a:r>
              <a:rPr lang="en-US" dirty="0" smtClean="0"/>
              <a:t>	Dan 2:10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600" i="1" dirty="0" smtClean="0"/>
              <a:t>Rees Howell				Isa 59:14-16</a:t>
            </a:r>
          </a:p>
          <a:p>
            <a:pPr lvl="1">
              <a:buNone/>
            </a:pPr>
            <a:endParaRPr lang="en-US" sz="2600" i="1" dirty="0" smtClean="0"/>
          </a:p>
          <a:p>
            <a:endParaRPr lang="en-US" dirty="0"/>
          </a:p>
          <a:p>
            <a:r>
              <a:rPr lang="en-US" dirty="0" smtClean="0"/>
              <a:t>The Secret Dream Revealed</a:t>
            </a:r>
            <a:r>
              <a:rPr lang="en-US" dirty="0" smtClean="0"/>
              <a:t>	</a:t>
            </a:r>
            <a:r>
              <a:rPr lang="en-US" dirty="0" smtClean="0"/>
              <a:t>Dan 2:14-30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Linking Daniel 2 and Daniel 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Image 		Dan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i="1" dirty="0" smtClean="0"/>
              <a:t>The Head of Gold	Babylon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Chest of Silver		Persia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Thighs of Brass	Greece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Legs of Iron		Rome</a:t>
            </a:r>
          </a:p>
          <a:p>
            <a:endParaRPr lang="en-US" sz="2000" i="1" dirty="0" smtClean="0"/>
          </a:p>
          <a:p>
            <a:endParaRPr lang="en-US" sz="20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Four Beasts	Dan 7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i="1" dirty="0" smtClean="0"/>
              <a:t>The Lion		Babylon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Bear and Ram		Persia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Leopard and Goat	Greece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r>
              <a:rPr lang="en-US" sz="2000" i="1" dirty="0" smtClean="0"/>
              <a:t>The Beast 		Rome</a:t>
            </a:r>
            <a:endParaRPr lang="en-US" sz="20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Media Then and Now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Daniel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Who Defines You?</a:t>
            </a:r>
            <a:r>
              <a:rPr lang="en-US" dirty="0" smtClean="0"/>
              <a:t>			</a:t>
            </a:r>
            <a:r>
              <a:rPr lang="en-US" dirty="0" smtClean="0"/>
              <a:t>Dan 3:4-6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Resolve of Daniel’s Friends</a:t>
            </a:r>
            <a:r>
              <a:rPr lang="en-US" dirty="0" smtClean="0"/>
              <a:t>	</a:t>
            </a:r>
            <a:r>
              <a:rPr lang="en-US" dirty="0" smtClean="0"/>
              <a:t>Dan 3:16-18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Will Happen Again</a:t>
            </a:r>
            <a:r>
              <a:rPr lang="en-US" dirty="0" smtClean="0"/>
              <a:t>		</a:t>
            </a:r>
            <a:r>
              <a:rPr lang="en-US" dirty="0" smtClean="0"/>
              <a:t>Rev 13:11-16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Lord in their Midst</a:t>
            </a:r>
            <a:r>
              <a:rPr lang="en-US" dirty="0" smtClean="0"/>
              <a:t>		</a:t>
            </a:r>
            <a:r>
              <a:rPr lang="en-US" dirty="0" smtClean="0"/>
              <a:t>Dan 3:25</a:t>
            </a:r>
          </a:p>
          <a:p>
            <a:pPr lvl="1">
              <a:buNone/>
            </a:pPr>
            <a:r>
              <a:rPr lang="en-US" sz="2400" i="1" dirty="0" smtClean="0"/>
              <a:t>God in Midst of His People		</a:t>
            </a:r>
            <a:r>
              <a:rPr lang="en-US" sz="2400" i="1" dirty="0" err="1" smtClean="0"/>
              <a:t>Zeph</a:t>
            </a:r>
            <a:r>
              <a:rPr lang="en-US" sz="2400" i="1" dirty="0" smtClean="0"/>
              <a:t> 3:17</a:t>
            </a:r>
            <a:endParaRPr lang="en-US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Handwriting is Upon the Wall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Daniel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Belshazzar’s Feast</a:t>
            </a:r>
            <a:r>
              <a:rPr lang="en-US" dirty="0" smtClean="0"/>
              <a:t>		</a:t>
            </a:r>
            <a:r>
              <a:rPr lang="en-US" dirty="0" smtClean="0"/>
              <a:t>	Dan 5:1-4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Decree is Given		</a:t>
            </a:r>
            <a:r>
              <a:rPr lang="en-US" dirty="0" smtClean="0"/>
              <a:t>	</a:t>
            </a:r>
            <a:r>
              <a:rPr lang="en-US" dirty="0" smtClean="0"/>
              <a:t>Dan 5:5-9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 Excellent Spirit</a:t>
            </a:r>
            <a:r>
              <a:rPr lang="en-US" dirty="0" smtClean="0"/>
              <a:t>		</a:t>
            </a:r>
            <a:r>
              <a:rPr lang="en-US" dirty="0" smtClean="0"/>
              <a:t>	Dan 5:10-14</a:t>
            </a:r>
          </a:p>
          <a:p>
            <a:endParaRPr lang="en-US" dirty="0" smtClean="0"/>
          </a:p>
          <a:p>
            <a:r>
              <a:rPr lang="en-US" dirty="0" smtClean="0"/>
              <a:t>The Fall of Babylon			Rev 17-18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Book of Daniel is For Today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Daniel 12:4, 12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Character of Daniel			Dan 1:8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Turn many to Righteousness	Dan 12:3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Wisdom and Knowledge </a:t>
            </a:r>
            <a:r>
              <a:rPr lang="en-US" dirty="0" smtClean="0"/>
              <a:t>	</a:t>
            </a:r>
            <a:r>
              <a:rPr lang="en-US" dirty="0" smtClean="0"/>
              <a:t>	Dan 12:4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92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These are the Days of Daniel Bethesda Cathedral, February 24, 2013</vt:lpstr>
      <vt:lpstr>A Consecrated Life Daniel 1</vt:lpstr>
      <vt:lpstr>Prophet for the Last Days Daniel 2</vt:lpstr>
      <vt:lpstr>Linking Daniel 2 and Daniel 7</vt:lpstr>
      <vt:lpstr>Media Then and Now Daniel 3</vt:lpstr>
      <vt:lpstr>The Handwriting is Upon the Wall Daniel 5</vt:lpstr>
      <vt:lpstr>The Book of Daniel is For Today Daniel 12:4, 12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Passing the Baton Living Sanctuary, July 22, 2012</dc:title>
  <dc:creator>Owner</dc:creator>
  <cp:lastModifiedBy>Owner</cp:lastModifiedBy>
  <cp:revision>64</cp:revision>
  <dcterms:created xsi:type="dcterms:W3CDTF">2012-07-20T08:09:47Z</dcterms:created>
  <dcterms:modified xsi:type="dcterms:W3CDTF">2013-02-23T03:52:04Z</dcterms:modified>
</cp:coreProperties>
</file>